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80" r:id="rId22"/>
    <p:sldId id="281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D8BC-330B-4F14-A843-AC63E73285AF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0D3D-E6D6-4B98-814B-1F183BD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D8BC-330B-4F14-A843-AC63E73285AF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0D3D-E6D6-4B98-814B-1F183BD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56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D8BC-330B-4F14-A843-AC63E73285AF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0D3D-E6D6-4B98-814B-1F183BD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49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D8BC-330B-4F14-A843-AC63E73285AF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0D3D-E6D6-4B98-814B-1F183BD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03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D8BC-330B-4F14-A843-AC63E73285AF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0D3D-E6D6-4B98-814B-1F183BD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47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D8BC-330B-4F14-A843-AC63E73285AF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0D3D-E6D6-4B98-814B-1F183BD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46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D8BC-330B-4F14-A843-AC63E73285AF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0D3D-E6D6-4B98-814B-1F183BD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70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D8BC-330B-4F14-A843-AC63E73285AF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0D3D-E6D6-4B98-814B-1F183BD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40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D8BC-330B-4F14-A843-AC63E73285AF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0D3D-E6D6-4B98-814B-1F183BD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63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D8BC-330B-4F14-A843-AC63E73285AF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0D3D-E6D6-4B98-814B-1F183BD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55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D8BC-330B-4F14-A843-AC63E73285AF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0D3D-E6D6-4B98-814B-1F183BD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83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FD8BC-330B-4F14-A843-AC63E73285AF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0D3D-E6D6-4B98-814B-1F183BD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31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5627" y="1222614"/>
            <a:ext cx="74791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Les</a:t>
            </a:r>
            <a:r>
              <a:rPr lang="fr-FR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principes fondamentaux du handball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279639"/>
            <a:ext cx="25812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19351" y="562708"/>
            <a:ext cx="9366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Les dispositifs défensifs:</a:t>
            </a:r>
          </a:p>
          <a:p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61" y="2020666"/>
            <a:ext cx="4914900" cy="4352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90089" y="1386352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défense sur une ligne 0-6 :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: protéger le but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forts : 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le contre	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la création d’un surnombre défensif côté ballon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faibles :	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le déplacement en cas de renversement	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pivot qui peut «casser» le flottement	l es points de fixation créés par l’adversaires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19351" y="562708"/>
            <a:ext cx="9366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Les dispositifs défensifs:</a:t>
            </a:r>
          </a:p>
          <a:p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3229" y="1412674"/>
            <a:ext cx="63720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défense 1 - 5 (défense étagée) :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: protéger le but et renforcer la défense du secteur central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forts : 	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gène la circulation sur la base arrière	renforce la protection du secteur central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faibles :	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l’articulation entre le joueur avancé et les autres joueurs	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défense sur le pivot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43" y="2048646"/>
            <a:ext cx="47244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19351" y="562708"/>
            <a:ext cx="9366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Les dispositifs défensifs:</a:t>
            </a:r>
          </a:p>
          <a:p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1471" y="1290950"/>
            <a:ext cx="693276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défense 2 - 4 (défense étagée) :</a:t>
            </a:r>
          </a:p>
          <a:p>
            <a:endParaRPr lang="fr-FR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: Récupérer la balle et gêner la circulation de balle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forts : 	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provoque des fautes directes dans la circulation de la balle (dissuasion, interception)	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empêche les grandes courses des arrières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favorise les tirs de l’aile</a:t>
            </a:r>
          </a:p>
          <a:p>
            <a:endParaRPr lang="fr-FR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faibles :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l’espace entre les 2 lignes de défense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les répartitions de joueurs qui doivent se faire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70" y="2020666"/>
            <a:ext cx="4562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1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19351" y="279639"/>
            <a:ext cx="9366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Les dispositifs défensifs:</a:t>
            </a:r>
          </a:p>
          <a:p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0922" y="917912"/>
            <a:ext cx="74791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défense 3 - 3 (défense étagée) :</a:t>
            </a:r>
          </a:p>
          <a:p>
            <a:endParaRPr lang="fr-F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: Récupérer la balle et gêner la circulation de balle</a:t>
            </a:r>
          </a:p>
          <a:p>
            <a:endParaRPr lang="fr-F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forts : 	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provoque des fautes directes dans la circulation de la balle (dissuasion, interception)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Provoque des fautes directes dans la transmission entre la base arrière et la base avant	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Empêche les grandes courses des arrières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Favorise les tirs de l’aile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faibles :	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l’espace entre les 2 lignes de défense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les répartitions de joueurs qui doivent se faire	le surnombre systématique si la première ligne se fait battre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5" y="2130812"/>
            <a:ext cx="44672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19351" y="562708"/>
            <a:ext cx="9366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Les dispositifs défensifs:</a:t>
            </a:r>
          </a:p>
          <a:p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86" y="1886147"/>
            <a:ext cx="4514850" cy="4333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3321" y="1271247"/>
            <a:ext cx="70736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défense 3 -2 -1 (défense étagée) :</a:t>
            </a:r>
          </a:p>
          <a:p>
            <a:endParaRPr lang="fr-F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: Récupérer la balle et gêner la circulation de balle</a:t>
            </a:r>
          </a:p>
          <a:p>
            <a:endParaRPr lang="fr-F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forts : 	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renforce le secteur central	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Empêche les grandes courses des arrières	Favorise les tirs de l’aile</a:t>
            </a:r>
          </a:p>
          <a:p>
            <a:endParaRPr lang="fr-F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faibles :	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’articulation entre les 3 lignes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Les répartitions de joueurs qui doivent se faire	Le surnombre systématique si la première ligne se fait battre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19351" y="346898"/>
            <a:ext cx="9366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Les dispositifs défensifs:</a:t>
            </a:r>
          </a:p>
          <a:p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4740" y="1400643"/>
            <a:ext cx="70736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défense 5 + 1 (défense étagée) :</a:t>
            </a:r>
          </a:p>
          <a:p>
            <a:endParaRPr lang="fr-F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: protéger le but et prendre en stricte un joueur pour désorganiser l’équipe adverse sur sa circulation de balle</a:t>
            </a:r>
          </a:p>
          <a:p>
            <a:endParaRPr lang="fr-F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forts : 	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Neutraliser le meilleur joueur de l’équipe adverse	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Favoriser le jeu à 5 autour </a:t>
            </a:r>
          </a:p>
          <a:p>
            <a:endParaRPr lang="fr-F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faibles :	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Ouverture des espaces entre les 5 défenseurs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Les répartitions de joueurs qui doivent se faire	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97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53394" y="370211"/>
            <a:ext cx="3455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Les intentions défensives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142674" y="370211"/>
            <a:ext cx="2490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►Récupérer la balle 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►Protéger le but 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►Perturber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56755" y="2334524"/>
            <a:ext cx="4873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Les actions défensives</a:t>
            </a:r>
            <a:endParaRPr lang="fr-F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384" y="3226085"/>
            <a:ext cx="37151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le porteur de balle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►Neutraliser 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►Harceler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►Contrôler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►Intercepter sur le dribble 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►Contrer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►Excentrer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105166" y="3295096"/>
            <a:ext cx="36610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le non porteur de balle </a:t>
            </a:r>
          </a:p>
          <a:p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Dissuader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Contrôler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Intercepter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96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7" grpId="0" build="p"/>
      <p:bldP spid="8" grpId="0" build="p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666226" y="279639"/>
            <a:ext cx="5885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numérotation défensive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492" y="1915033"/>
            <a:ext cx="2774830" cy="193899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 DEFENSIF NUMEROTE DE 1 A 3 DE L’EXTERIEUR VERS L’INTERIEUR SUR DEMI-TERRAIN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311" y="4402894"/>
            <a:ext cx="2697192" cy="193899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u="sng" dirty="0" smtClean="0"/>
              <a:t>REMARQUE: Dans une défense étagée nous parlons de «défenseur avancé»</a:t>
            </a:r>
            <a:endParaRPr lang="fr-FR" sz="2400" b="1" u="sng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00" y="2355955"/>
            <a:ext cx="3101430" cy="31304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698" y="1019125"/>
            <a:ext cx="5266922" cy="56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666226" y="279639"/>
            <a:ext cx="5885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numérotation défensive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003" y="1164566"/>
            <a:ext cx="7430441" cy="55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666226" y="279639"/>
            <a:ext cx="5885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numérotation défensive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377" y="1649876"/>
            <a:ext cx="6564109" cy="48917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06" y="2089823"/>
            <a:ext cx="5115162" cy="38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279639"/>
            <a:ext cx="2581275" cy="18859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268" y="361590"/>
            <a:ext cx="8534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666226" y="279639"/>
            <a:ext cx="5885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numérotation défensive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08" y="2091187"/>
            <a:ext cx="5589962" cy="41435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971" y="2091186"/>
            <a:ext cx="5604844" cy="41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5627" y="1222614"/>
            <a:ext cx="74791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800" b="1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Les</a:t>
            </a:r>
            <a:r>
              <a:rPr lang="fr-FR" sz="8800" b="1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 </a:t>
            </a:r>
            <a:r>
              <a:rPr lang="fr-FR" sz="8800" b="1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principes fondamentaux de l’attaque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279639"/>
            <a:ext cx="25812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279639"/>
            <a:ext cx="25812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5627" y="1222614"/>
            <a:ext cx="74791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Les</a:t>
            </a:r>
            <a:r>
              <a:rPr lang="fr-FR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principes fondamentaux de la défense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279639"/>
            <a:ext cx="25812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2511" y="1401073"/>
            <a:ext cx="903742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fr-F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 Les systèmes </a:t>
            </a:r>
          </a:p>
          <a:p>
            <a:pPr algn="ctr"/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fr-F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 Les dispositifs </a:t>
            </a:r>
          </a:p>
          <a:p>
            <a:pPr algn="ctr"/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fr-F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 Les intentions &amp; actions défensives</a:t>
            </a:r>
          </a:p>
          <a:p>
            <a:pPr marL="285750" indent="-285750" algn="ctr">
              <a:buFontTx/>
              <a:buChar char="-"/>
            </a:pPr>
            <a:endParaRPr lang="fr-F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fr-F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 La numérotation défensive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7052" y="698739"/>
            <a:ext cx="74791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- 1 Les systèmes défensifs</a:t>
            </a:r>
          </a:p>
          <a:p>
            <a:pPr algn="ctr"/>
            <a:r>
              <a:rPr lang="fr-F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Nous allons donc vous présenter les 3 systèmes:</a:t>
            </a:r>
          </a:p>
          <a:p>
            <a:pPr algn="ctr"/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fr-F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r>
              <a:rPr lang="fr-F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– la défense homme à homme</a:t>
            </a:r>
          </a:p>
          <a:p>
            <a:pPr algn="ctr"/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fr-F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  <a:r>
              <a:rPr lang="fr-F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– la défense de zone</a:t>
            </a:r>
          </a:p>
          <a:p>
            <a:pPr algn="ctr"/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fr-F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  <a:r>
              <a:rPr lang="fr-F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– la défense mixte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9351" y="279639"/>
            <a:ext cx="9296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fr-FR" sz="4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 – la défense homme à homme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5835" y="2145919"/>
            <a:ext cx="88679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Principes : </a:t>
            </a: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►Le placement du défenseur dans le couloir du jeu direct de son adversaire direct </a:t>
            </a:r>
          </a:p>
          <a:p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►Le changement </a:t>
            </a:r>
          </a:p>
          <a:p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►Le glissement </a:t>
            </a:r>
          </a:p>
          <a:p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►L’aide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7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9351" y="212964"/>
            <a:ext cx="9296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fr-FR" sz="4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 – la défense de zone</a:t>
            </a:r>
          </a:p>
          <a:p>
            <a:pPr algn="ctr"/>
            <a:endParaRPr lang="fr-FR" sz="4000" b="1" u="sng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7532" y="1804272"/>
            <a:ext cx="1029131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Principes : </a:t>
            </a: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►Le placement du défenseur direct du PB dans son couloir du jeu direct. </a:t>
            </a:r>
          </a:p>
          <a:p>
            <a:endParaRPr lang="fr-F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►Le placement des défenseurs des NPB en fonction des trajectoires de passes possibles </a:t>
            </a:r>
          </a:p>
          <a:p>
            <a:endParaRPr lang="fr-F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►La notion de zone d’espace à protéger </a:t>
            </a:r>
          </a:p>
          <a:p>
            <a:endParaRPr lang="fr-F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►Le flottement </a:t>
            </a:r>
          </a:p>
          <a:p>
            <a:endParaRPr lang="fr-F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►Le surnombre défensif côté balle </a:t>
            </a:r>
          </a:p>
          <a:p>
            <a:endParaRPr lang="fr-F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►L’aide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7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9351" y="212964"/>
            <a:ext cx="9296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fr-FR" sz="40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r>
              <a:rPr lang="fr-FR" sz="4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– la défense Mixte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296733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Principes: </a:t>
            </a:r>
          </a:p>
          <a:p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►Tous les défenseurs ne sont pas sur les mêmes systèmes défensifs </a:t>
            </a: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►Les intentions défensives sont les plus importantes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28820" y="1990259"/>
            <a:ext cx="9134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un mélange de la défense de zone et homme à homme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38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79639"/>
            <a:ext cx="1995488" cy="14579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19351" y="562708"/>
            <a:ext cx="93667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Les dispositifs défensifs:</a:t>
            </a:r>
          </a:p>
          <a:p>
            <a:endParaRPr lang="fr-F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fr-F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Dans ce chapitre, nous allons vous présenter les différents dispositifs défensifs que nous pouvons mettre en place </a:t>
            </a:r>
            <a:endParaRPr lang="fr-F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8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455</Words>
  <Application>Microsoft Office PowerPoint</Application>
  <PresentationFormat>Grand écran</PresentationFormat>
  <Paragraphs>148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 Poste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BRUFFIN Cedric</dc:creator>
  <cp:lastModifiedBy>BRUFFIN Cedric</cp:lastModifiedBy>
  <cp:revision>19</cp:revision>
  <dcterms:created xsi:type="dcterms:W3CDTF">2020-11-04T07:27:21Z</dcterms:created>
  <dcterms:modified xsi:type="dcterms:W3CDTF">2020-11-04T13:30:22Z</dcterms:modified>
</cp:coreProperties>
</file>